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0" r:id="rId15"/>
    <p:sldId id="269" r:id="rId16"/>
    <p:sldId id="271" r:id="rId17"/>
    <p:sldId id="281" r:id="rId18"/>
    <p:sldId id="282" r:id="rId19"/>
    <p:sldId id="283" r:id="rId20"/>
    <p:sldId id="272" r:id="rId21"/>
    <p:sldId id="273" r:id="rId22"/>
    <p:sldId id="286" r:id="rId23"/>
    <p:sldId id="275" r:id="rId24"/>
    <p:sldId id="276" r:id="rId25"/>
    <p:sldId id="277" r:id="rId26"/>
    <p:sldId id="278" r:id="rId27"/>
    <p:sldId id="279" r:id="rId28"/>
    <p:sldId id="280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146BC1-C15B-034A-C33B-4E5B4D7C1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FA8B83-B290-44F5-1D7A-FEABCF33B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76F416-172B-D6CC-42E9-E5D344E02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01/04/2025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5D7AC4-B686-3C44-237D-BC9F6F430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CCC7B2-2E5E-B388-5332-952AA791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689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7BA03C-022E-DBFA-5470-0261D80A7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4FA9D1-C9CE-3474-2567-84A36A661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E3D585-8548-4B9D-6A35-9898B9E3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01/04/2025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2168D7-C953-A925-A891-3DFBED93F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27AFEA-1878-DC10-1E83-D76137F4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114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923F70-216F-E644-113B-ECDECD5E5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6701A4-1539-3038-953B-D14458F62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A56657-93F0-C3D1-53E2-A29362917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01/04/2025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BB793C-2D90-BDC0-FC49-D164383E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953780-91A3-84F7-317A-ABB8B271C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86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C9E0B3-C885-27E2-640D-901977F4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BF8A4B-2142-6F8D-929F-42FF96A40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CD1801-13E2-A4A3-C274-20483204F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01/04/2025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7EB9E6-0189-F8BE-2136-0B1CF491C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8406C0-4C21-AD2E-6884-EEB7F752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65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9FA33D-2775-BEE2-045D-8A42ACD78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A5C8DE-9E0A-9889-29DE-BC094CF8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BA3617-EB2F-EA13-EC4C-65630302A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01/04/2025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357011-2927-45F6-8820-C0F4B4E61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B3E07B-AD93-DF79-D01A-8E039B63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244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908845-5059-DCAD-B60E-104B09845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84523A-5705-7326-19EA-2779DF38D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7F92D80-3B30-64A6-7035-B6B1A9ABD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A2AEAA-3234-5CD9-CC00-C6E15E554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01/04/2025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9AC17A-FE00-488E-C124-7EA48CCE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47BEED-2E75-F829-4A2D-45178E8EE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76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CD08BF-2452-40B6-852E-99E2352A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02D6A2-44F9-F79C-60DA-D9C7B35FF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BC5A33-21FE-88F3-40B0-7E0F6DB7E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915AF0E-6BB4-CD83-7EAB-B38F36E66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FD7D900-95FF-965B-6498-340C44A59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F88174-0344-637E-4935-906B0C975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01/04/2025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42541E-D835-AED8-6954-A34581280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A2A88B4-27AA-40A3-4340-5942BC892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973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8CBA16-BFB2-5DBD-FF89-7BB69E17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BB31104-EFD5-B65C-6DA7-094B37AA3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01/04/2025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4247EB-0654-C863-B965-76706A2D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17B940E-4F04-77F3-8909-E8F0025B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72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4C4B122-B6E2-8B00-9507-8EED5D419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01/04/2025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9273941-C440-C600-D8B1-072B7DA4E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40EE3E-5F93-6E8C-FC00-4A2674342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51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F98602-D44A-B271-721B-EFA639E0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EADBD0-1F85-3183-2EBC-5732C8BF4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C7DFAE-BEB8-B9AB-6AF9-BF7C5CBE4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3DE46F-B9CF-20B4-B512-CCE397081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01/04/2025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4A2792-9FEE-6172-CFEA-0F4C853A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2E1257-6971-F95E-5FB3-053C36165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072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A11D4A-E0BA-FA40-7709-E4A9B9D1C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E7A9BD-23A5-9EEA-DABF-BD7D0FD5C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73B9A01-19D6-C500-ECA8-D8A80E433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854E95-BC9C-C292-C8BE-90D902C5E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01/04/2025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4D3E4A-DF70-217F-88C0-9F16C9A8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20A245-AF1B-4DA6-2C0B-E75EE1CD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144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2AB8568-DCE2-F123-2B1B-16F4DA5D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FBAA86B-3578-22BC-B2C2-481A0A3F5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391F0-4AE5-FC41-E1BC-7E6CA6BC07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BB6D88-5075-48D7-BD79-A331FE34B533}" type="datetimeFigureOut">
              <a:rPr lang="en-GB" smtClean="0"/>
              <a:t>01/04/2025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F06F89-CE36-AD15-8185-80C72D8AD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921D42-D547-740B-DBEA-AB2FB7D46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AB5817-1687-B830-F7E8-3521E8D172B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110331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– Usage restreint </a:t>
            </a:r>
          </a:p>
        </p:txBody>
      </p:sp>
    </p:spTree>
    <p:extLst>
      <p:ext uri="{BB962C8B-B14F-4D97-AF65-F5344CB8AC3E}">
        <p14:creationId xmlns:p14="http://schemas.microsoft.com/office/powerpoint/2010/main" val="375988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B3AEC3-42E5-9B70-B7B9-7282E17BAD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73CA12F-5AB8-B7E4-581D-5C40854018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4BA72EB-277C-20A4-11E9-49B0FD861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547"/>
            <a:ext cx="12192000" cy="548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7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124309-CB4D-EF49-696F-6E59BC4CF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71007C-E0EE-9794-9AE2-9EA627538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90A28D-6F73-01FB-4C84-22CCAD424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28"/>
            <a:ext cx="12192000" cy="551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69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44C756-F6B6-B06D-DD3A-4155DCE6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F3FE82-A5F6-CAD4-B30E-2CCA675C3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EF68E0-6356-4F2A-E968-3180F5BF0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724"/>
            <a:ext cx="12192000" cy="54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61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045CE4-F60B-02E1-962A-F3DCBAD7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4004F2-ABE4-0CEA-B801-92D761318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9415E4-9E2E-A9F2-92F3-A6B426418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048"/>
            <a:ext cx="12192000" cy="552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58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170120-3033-ADD7-DADB-77188F72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472E4D-39F7-9DE4-1B92-48284A4AE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120F2F-9F3D-A37F-BB1C-AB68B2D3D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507"/>
            <a:ext cx="12192000" cy="549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52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BACC0-02F6-BF61-3420-1D9A2BCB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80BCE8-C15C-7570-D795-45918B211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E668E8-A080-DA2B-5FCD-2009C72A4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900"/>
            <a:ext cx="12192000" cy="547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5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62062-0C6B-B935-FD67-4294E435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CA57A1-869F-0195-C491-D58561733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AB6004-26BA-E2E6-7756-9C405E049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724"/>
            <a:ext cx="12192000" cy="54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94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7D6F11-D579-BD72-40EE-93F2A8FB0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4B53BF-B94D-95F8-4062-CE6B973EA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64E6AC7-7AAD-9C5D-3AE0-7856674BB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1967"/>
            <a:ext cx="12192000" cy="551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8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70A1DA-A1BE-E092-724D-9A948C0FD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77874C-02CD-DDE3-E9C3-0C40CD6AA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F0A630D-101A-FD13-2612-0F05D543A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118"/>
            <a:ext cx="12192000" cy="548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69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7910DE-C7F8-AC78-EECE-46173FE4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C0AFEF-E982-A1ED-C4C3-F21AFF237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A796F4-9A3A-A05A-644E-6886B9EBB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4370"/>
            <a:ext cx="12192000" cy="548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67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197C34-C983-34C4-632C-A5D66421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43F9B1-CFC8-92C1-2069-E55BA7B24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6E5ABE-121E-4513-F89C-6957D5CBD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194"/>
            <a:ext cx="12192000" cy="549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46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E7B873-A707-DEEE-F10E-D59142315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B8F781-AE0E-EC50-D770-7A97E518E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84F7B97-79FD-6D2B-47AF-859A52A51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118"/>
            <a:ext cx="12192000" cy="548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28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1129D3-D983-E779-0DDB-5510DB9E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3A7218-5ED9-FA23-D9BF-D5AA0498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0CA55C-1728-B5A7-2DB2-1537D76BC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4370"/>
            <a:ext cx="12192000" cy="548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98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E8AE1D-0C79-517A-C2B1-96CE83D14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3D4580-D1FA-74AD-723A-64081176A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E435E5E-516E-5EED-7E90-57A5E25D8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939"/>
            <a:ext cx="12192000" cy="549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01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BFECC0-6424-7AF8-CD53-9CD9DED6B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430577-5E61-3C5F-E711-B88BD9D9E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DC1C35A-3A30-30F8-2676-284BD72B7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118"/>
            <a:ext cx="12192000" cy="548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87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A78592-CEA3-E0BF-4514-719FF576F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51FE3B-0AE8-B6BB-4CBC-0FA374FF9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DE6310-1790-68FC-1D93-F692F6EA0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949"/>
            <a:ext cx="12192000" cy="550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51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77D864-6E94-32B0-ACDF-C43F4F6A9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0C3E33-D471-0852-B5C6-BC66B16B9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AAD09C5-7B0D-67AA-0476-E1EB579A9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547"/>
            <a:ext cx="12192000" cy="548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23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527E6-5AC1-55EA-D305-7D6F2521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F2C0C0-2D61-ABF2-BA88-75A8DC586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D96805E-26E4-B52D-04BC-D76153227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194"/>
            <a:ext cx="12192000" cy="549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27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938DFB-1544-B986-F528-0FA1C67C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615DF4-61B8-82D6-BB23-7FA20C36E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1A6435C-28E8-9F2E-8C96-A6AF66CA1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147"/>
            <a:ext cx="12192000" cy="55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30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D1FE22-0756-5437-16EF-454190DD5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FCD0E5-252A-CC19-D004-266CD0DDE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F6ED355-9819-3C29-9698-11979AE8D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637"/>
            <a:ext cx="12192000" cy="55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93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C56FC1-B3D2-8678-DF76-6BE4F720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E084FD-1104-DED5-88F1-C41CE2A70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78DEC37-3F94-8F36-85C7-F6E542071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710"/>
            <a:ext cx="12192000" cy="551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60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061533-AC93-26F2-E499-68A4E4721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B420C4-AE27-42CA-8AC3-7C37A6132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690CEC-1E32-01A5-DB64-3C925F3EB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761"/>
            <a:ext cx="12192000" cy="549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50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7157F4-56EA-50A8-A2C2-D9E866EAA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31C6BD-98A6-CB83-0471-200BFA098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A6EA9DF-2B90-F5B3-2215-1C8F8542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255"/>
            <a:ext cx="12192000" cy="549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29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79A3C4-6043-2AE7-B0C9-2E52465C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66BA8E-4DD8-A7E9-2B89-A56A97F5D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E0F38B3-ABB4-CED9-3DAF-5A6CCF92B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407"/>
            <a:ext cx="12192000" cy="546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3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6C0664-2BED-E93C-E4B8-76CC80DEF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3EF0EB-CDB9-D32F-116F-A034BF5B9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99B4EF6-31E1-6E64-9E21-309C0BAAD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939"/>
            <a:ext cx="12192000" cy="549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09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F59341-B8F2-21D6-1909-B3A58FDD2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FA37FF-E947-053E-AE80-BEFD2A39E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A6DE68F-6722-97F9-D3CE-5766B556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296"/>
            <a:ext cx="12192000" cy="547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18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AF7383-A480-D17F-814E-1BD0B270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842E26-3DB5-CB6D-B241-9F55A0DD7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F26727C-FAEF-17C2-DCF0-75AD1D59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637"/>
            <a:ext cx="12192000" cy="55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6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3618C5-3F26-3E4F-1A27-8CABD588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892B6E-AE60-B36B-9C68-C71F25409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385267-0CB1-4F6D-A31C-A0D7692B6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077"/>
            <a:ext cx="12192000" cy="546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46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698B4C-D442-2AB9-55D9-BDD44F65F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CFC49D-E55D-B9A1-9E42-B99201D8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12658F-CFDF-52A3-6A4B-FF9CF8D55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296"/>
            <a:ext cx="12192000" cy="547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95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7C1B2B-7379-F0ED-0512-6CF69F8E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30CE15-D0D2-C310-95E7-D25A9CC0A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3EF153-B87B-8030-A193-604B638A1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474"/>
            <a:ext cx="12192000" cy="54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158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bd1f144-26ac-4410-8fdb-05c7de218e82}" enabled="1" method="Standard" siteId="{8b87af7d-8647-4dc7-8df4-5f69a2011bb5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Grand écran</PresentationFormat>
  <Paragraphs>0</Paragraphs>
  <Slides>30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Tahoma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Sopra 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LAIGNEAU Clement</dc:creator>
  <cp:lastModifiedBy>LAIGNEAU Clement</cp:lastModifiedBy>
  <cp:revision>1</cp:revision>
  <dcterms:created xsi:type="dcterms:W3CDTF">2025-04-01T14:30:36Z</dcterms:created>
  <dcterms:modified xsi:type="dcterms:W3CDTF">2025-04-01T15:47:31Z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Office:8</vt:lpwstr>
  </property>
  <property fmtid="{D5CDD505-2E9C-101B-9397-08002B2CF9AE}" pid="3" name="ClassificationContentMarkingFooterText">
    <vt:lpwstr>C2 – Usage restreint </vt:lpwstr>
  </property>
</Properties>
</file>